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7" r:id="rId20"/>
    <p:sldId id="266" r:id="rId21"/>
    <p:sldId id="268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AC966E-19EA-480C-9E2F-617F69257234}" type="datetimeFigureOut">
              <a:rPr lang="sl-SI" smtClean="0"/>
              <a:t>27.5.2019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087DC2-3E22-4375-A3C8-45340FA09EF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696944" cy="23254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„</a:t>
            </a:r>
            <a:r>
              <a:rPr lang="hu-HU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KULINARIČNA DEDIŠČINA</a:t>
            </a:r>
            <a:r>
              <a:rPr lang="hu-H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”</a:t>
            </a:r>
            <a:endParaRPr lang="sl-SI" sz="40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hu-H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„</a:t>
            </a:r>
            <a:r>
              <a:rPr lang="hu-HU" sz="40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KULINARIKUS ÖRÖKSÉG”</a:t>
            </a:r>
            <a:endParaRPr lang="sl-SI" sz="4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omic Sans MS" pitchFamily="66" charset="0"/>
            </a:endParaRPr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05678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0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Šolsko leto 2018-2019\UNESCO\Platforma - kulinarika\Slike\DSC_0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1606" y="332656"/>
            <a:ext cx="7756263" cy="1054250"/>
          </a:xfrm>
        </p:spPr>
        <p:txBody>
          <a:bodyPr/>
          <a:lstStyle/>
          <a:p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</a:rPr>
              <a:t>Nas pa je čakal naslednji izziv – </a:t>
            </a:r>
            <a:r>
              <a:rPr lang="sl-SI" sz="4400" dirty="0" err="1" smtClean="0">
                <a:solidFill>
                  <a:schemeClr val="accent1">
                    <a:lumMod val="75000"/>
                  </a:schemeClr>
                </a:solidFill>
              </a:rPr>
              <a:t>pereci</a:t>
            </a:r>
            <a:r>
              <a:rPr lang="sl-SI" sz="44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sl-SI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F:\Šolsko leto 2018-2019\UNESCO\Platforma - kulinarika\Slike\DSC_0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624228" cy="44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Šolsko leto 2018-2019\UNESCO\Platforma - kulinarika\Slike\DSC_0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8999"/>
            <a:ext cx="81009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8093" y="358526"/>
            <a:ext cx="7756263" cy="1054250"/>
          </a:xfrm>
        </p:spPr>
        <p:txBody>
          <a:bodyPr/>
          <a:lstStyle/>
          <a:p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Oh, to pa niti ni tako enostavno!</a:t>
            </a: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F:\Šolsko leto 2018-2019\UNESCO\Platforma - kulinarika\Slike\DSC_0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486133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Šolsko leto 2018-2019\UNESCO\Platforma - kulinarika\Slike\DSC_02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7"/>
            <a:ext cx="504056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56263" cy="1054250"/>
          </a:xfrm>
        </p:spPr>
        <p:txBody>
          <a:bodyPr/>
          <a:lstStyle/>
          <a:p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Nekaterim je šlo zelo dobro od rok.</a:t>
            </a: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F:\Šolsko leto 2018-2019\UNESCO\Platforma - kulinarika\Slike\DSC_0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122340"/>
            <a:ext cx="6712517" cy="44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sl-SI" sz="4000" dirty="0">
                <a:solidFill>
                  <a:schemeClr val="accent1">
                    <a:lumMod val="75000"/>
                  </a:schemeClr>
                </a:solidFill>
              </a:rPr>
              <a:t>Š</a:t>
            </a: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e zadnji dodatek…</a:t>
            </a:r>
            <a:endParaRPr lang="sl-SI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F:\Šolsko leto 2018-2019\UNESCO\Platforma - kulinarika\Slike\DSC_02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39" y="2132856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9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…in že diši iz pečice.</a:t>
            </a:r>
            <a:endParaRPr lang="sl-SI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F:\Šolsko leto 2018-2019\UNESCO\Platforma - kulinarika\Slike\DSC_0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5"/>
            <a:ext cx="6552728" cy="43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69637" cy="1054250"/>
          </a:xfrm>
        </p:spPr>
        <p:txBody>
          <a:bodyPr/>
          <a:lstStyle/>
          <a:p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Poskusili smo tudi v drugi obliki.</a:t>
            </a: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F:\Šolsko leto 2018-2019\UNESCO\Platforma - kulinarika\Slike\DSC_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1" y="2708920"/>
            <a:ext cx="565212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Šolsko leto 2018-2019\UNESCO\Platforma - kulinarika\Slike\DSC_0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Šolsko leto 2018-2019\UNESCO\Platforma - kulinarika\Slike\DSC_0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848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Šolsko leto 2018-2019\UNESCO\Platforma - kulinarika\Slike\DSC_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Šolsko leto 2018-2019\UNESCO\Platforma - kulinarika\Slike\DSC_03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5529362" cy="36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3212976"/>
            <a:ext cx="7745505" cy="36438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dirty="0" smtClean="0">
                <a:effectLst/>
                <a:latin typeface="Comic Sans MS" pitchFamily="66" charset="0"/>
              </a:rPr>
              <a:t>V ponedeljek, 15. 4. 2019, smo v sklopu </a:t>
            </a:r>
            <a:r>
              <a:rPr lang="sl-SI" dirty="0">
                <a:latin typeface="Comic Sans MS" pitchFamily="66" charset="0"/>
              </a:rPr>
              <a:t>UNESCO </a:t>
            </a:r>
            <a:r>
              <a:rPr lang="sl-SI" dirty="0" smtClean="0">
                <a:effectLst/>
                <a:latin typeface="Comic Sans MS" pitchFamily="66" charset="0"/>
              </a:rPr>
              <a:t>projekta Platforma raznolikosti, ki v tem šolskem letu namenja pozornost KULINARIČNI DEDIŠČINI, pripravljali značilne jedi našega kraja. </a:t>
            </a:r>
            <a:r>
              <a:rPr lang="sl-SI" dirty="0" smtClean="0">
                <a:latin typeface="Comic Sans MS" pitchFamily="66" charset="0"/>
              </a:rPr>
              <a:t>P</a:t>
            </a:r>
            <a:r>
              <a:rPr lang="sl-SI" dirty="0" smtClean="0">
                <a:effectLst/>
                <a:latin typeface="Comic Sans MS" pitchFamily="66" charset="0"/>
              </a:rPr>
              <a:t>ovabili smo go. Marijo Sabo, ki nam je predstavila peko </a:t>
            </a:r>
            <a:r>
              <a:rPr lang="sl-SI" b="1" dirty="0" err="1" smtClean="0">
                <a:effectLst/>
                <a:latin typeface="Comic Sans MS" pitchFamily="66" charset="0"/>
              </a:rPr>
              <a:t>langašev</a:t>
            </a:r>
            <a:r>
              <a:rPr lang="sl-SI" dirty="0" smtClean="0">
                <a:effectLst/>
                <a:latin typeface="Comic Sans MS" pitchFamily="66" charset="0"/>
              </a:rPr>
              <a:t> ter </a:t>
            </a:r>
            <a:r>
              <a:rPr lang="sl-SI" b="1" dirty="0" err="1" smtClean="0">
                <a:effectLst/>
                <a:latin typeface="Comic Sans MS" pitchFamily="66" charset="0"/>
              </a:rPr>
              <a:t>perecev</a:t>
            </a:r>
            <a:r>
              <a:rPr lang="sl-SI" b="1" dirty="0" smtClean="0">
                <a:effectLst/>
                <a:latin typeface="Comic Sans MS" pitchFamily="66" charset="0"/>
              </a:rPr>
              <a:t>.</a:t>
            </a:r>
            <a:r>
              <a:rPr lang="sl-SI" dirty="0" smtClean="0">
                <a:effectLst/>
                <a:latin typeface="Comic Sans MS" pitchFamily="66" charset="0"/>
              </a:rPr>
              <a:t> Imeli smo se lepo, saj smo se lahko sami izkusili v vlogi kuharja. Na koncu delavnic smo se vsi mastili s pripravljenimi </a:t>
            </a:r>
            <a:r>
              <a:rPr lang="sl-SI" dirty="0" err="1" smtClean="0">
                <a:effectLst/>
                <a:latin typeface="Comic Sans MS" pitchFamily="66" charset="0"/>
              </a:rPr>
              <a:t>langaši</a:t>
            </a:r>
            <a:r>
              <a:rPr lang="sl-SI" dirty="0" smtClean="0">
                <a:effectLst/>
                <a:latin typeface="Comic Sans MS" pitchFamily="66" charset="0"/>
              </a:rPr>
              <a:t> in </a:t>
            </a:r>
            <a:r>
              <a:rPr lang="sl-SI" dirty="0" err="1" smtClean="0">
                <a:effectLst/>
                <a:latin typeface="Comic Sans MS" pitchFamily="66" charset="0"/>
              </a:rPr>
              <a:t>pereci</a:t>
            </a:r>
            <a:r>
              <a:rPr lang="sl-SI" dirty="0" smtClean="0">
                <a:effectLst/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r>
              <a:rPr lang="sl-SI" dirty="0" smtClean="0">
                <a:effectLst/>
                <a:latin typeface="Comic Sans MS" pitchFamily="66" charset="0"/>
              </a:rPr>
              <a:t>Hvala ge. Mariji, ki nas je vodila skozi delavnice! 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8860" y="260648"/>
            <a:ext cx="7756263" cy="1054250"/>
          </a:xfrm>
        </p:spPr>
        <p:txBody>
          <a:bodyPr/>
          <a:lstStyle/>
          <a:p>
            <a:r>
              <a:rPr lang="hu-H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KULINARIČNA DELAVNICA</a:t>
            </a:r>
            <a:r>
              <a:rPr lang="sl-SI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sl-SI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sl-SI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0508"/>
            <a:ext cx="2664296" cy="205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10508"/>
            <a:ext cx="2658105" cy="2058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</a:rPr>
              <a:t>Pa poskusimo! Dober tek!</a:t>
            </a:r>
            <a:endParaRPr lang="sl-SI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F:\Šolsko leto 2018-2019\UNESCO\Platforma - kulinarika\Slike\DSC_0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624736" cy="44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054250"/>
          </a:xfrm>
        </p:spPr>
        <p:txBody>
          <a:bodyPr/>
          <a:lstStyle/>
          <a:p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Še enkrat hvala ge. Mariji za njen trud, predvsem pa potrpljenje z nami!</a:t>
            </a:r>
            <a:endParaRPr lang="sl-SI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 descr="F:\Šolsko leto 2018-2019\UNESCO\Platforma - kulinarika\Slike\DSC_0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875748" cy="45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8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/>
              <a:t>RECEPT ZA PEKO LANGAŠEV </a:t>
            </a:r>
            <a:endParaRPr lang="sl-SI" sz="3600" dirty="0"/>
          </a:p>
        </p:txBody>
      </p:sp>
      <p:sp>
        <p:nvSpPr>
          <p:cNvPr id="2" name="Ograda vsebine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Sestavine</a:t>
            </a:r>
            <a:endParaRPr lang="sl-SI" dirty="0"/>
          </a:p>
          <a:p>
            <a:r>
              <a:rPr lang="hu-HU" dirty="0"/>
              <a:t>0,5 kg gladke </a:t>
            </a:r>
            <a:r>
              <a:rPr lang="hu-HU" dirty="0" smtClean="0"/>
              <a:t>moke</a:t>
            </a:r>
            <a:endParaRPr lang="sl-SI" dirty="0"/>
          </a:p>
          <a:p>
            <a:r>
              <a:rPr lang="hu-HU" dirty="0"/>
              <a:t>5 dkg </a:t>
            </a:r>
            <a:r>
              <a:rPr lang="hu-HU" dirty="0" smtClean="0"/>
              <a:t>kvasa</a:t>
            </a:r>
            <a:endParaRPr lang="sl-SI" dirty="0"/>
          </a:p>
          <a:p>
            <a:r>
              <a:rPr lang="hu-HU" dirty="0"/>
              <a:t>1 dl toplega </a:t>
            </a:r>
            <a:r>
              <a:rPr lang="hu-HU" dirty="0" smtClean="0"/>
              <a:t>mleka</a:t>
            </a:r>
            <a:endParaRPr lang="sl-SI" dirty="0"/>
          </a:p>
          <a:p>
            <a:r>
              <a:rPr lang="hu-HU" dirty="0"/>
              <a:t>1 žlička </a:t>
            </a:r>
            <a:r>
              <a:rPr lang="hu-HU" dirty="0" smtClean="0"/>
              <a:t>sladkorja</a:t>
            </a:r>
            <a:endParaRPr lang="sl-SI" dirty="0"/>
          </a:p>
          <a:p>
            <a:r>
              <a:rPr lang="hu-HU" dirty="0"/>
              <a:t>2 žlički </a:t>
            </a:r>
            <a:r>
              <a:rPr lang="hu-HU" dirty="0" smtClean="0"/>
              <a:t>soli</a:t>
            </a:r>
            <a:endParaRPr lang="sl-SI" dirty="0"/>
          </a:p>
          <a:p>
            <a:r>
              <a:rPr lang="hu-HU" dirty="0" smtClean="0"/>
              <a:t>olje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quarter" idx="14"/>
          </p:nvPr>
        </p:nvSpPr>
        <p:spPr>
          <a:xfrm>
            <a:off x="5580111" y="2240280"/>
            <a:ext cx="2868943" cy="3877056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Nadev</a:t>
            </a:r>
            <a:endParaRPr lang="sl-SI" dirty="0"/>
          </a:p>
          <a:p>
            <a:r>
              <a:rPr lang="hu-HU" dirty="0" smtClean="0"/>
              <a:t>česen</a:t>
            </a:r>
          </a:p>
          <a:p>
            <a:r>
              <a:rPr lang="hu-HU" dirty="0" smtClean="0"/>
              <a:t>sir</a:t>
            </a:r>
            <a:endParaRPr lang="sl-SI" dirty="0"/>
          </a:p>
          <a:p>
            <a:r>
              <a:rPr lang="hu-HU" dirty="0"/>
              <a:t>kisla </a:t>
            </a:r>
            <a:r>
              <a:rPr lang="hu-HU" dirty="0" smtClean="0"/>
              <a:t>smetana</a:t>
            </a:r>
            <a:endParaRPr lang="sl-SI" dirty="0"/>
          </a:p>
        </p:txBody>
      </p:sp>
      <p:pic>
        <p:nvPicPr>
          <p:cNvPr id="10" name="Picture 17" descr="Rezultat iskanja slik za langaš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221088"/>
            <a:ext cx="360553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415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</a:rPr>
              <a:t>Postopek</a:t>
            </a:r>
            <a:endParaRPr lang="sl-SI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4392488" cy="4464496"/>
          </a:xfrm>
        </p:spPr>
        <p:txBody>
          <a:bodyPr>
            <a:normAutofit/>
          </a:bodyPr>
          <a:lstStyle/>
          <a:p>
            <a:r>
              <a:rPr lang="hu-HU" dirty="0"/>
              <a:t>K</a:t>
            </a:r>
            <a:r>
              <a:rPr lang="hu-HU" dirty="0" smtClean="0"/>
              <a:t>vas zdrobimo v 1dl mleka ter dodamo sladkor.</a:t>
            </a:r>
          </a:p>
          <a:p>
            <a:r>
              <a:rPr lang="hu-HU" dirty="0"/>
              <a:t>K</a:t>
            </a:r>
            <a:r>
              <a:rPr lang="hu-HU" dirty="0" smtClean="0"/>
              <a:t>o kvas naraste, ga dodamo k vsem ostalim sestavinam.</a:t>
            </a:r>
          </a:p>
          <a:p>
            <a:r>
              <a:rPr lang="hu-HU" dirty="0"/>
              <a:t>V</a:t>
            </a:r>
            <a:r>
              <a:rPr lang="hu-HU" dirty="0" smtClean="0"/>
              <a:t>se sestavine dobro pregnetemo.</a:t>
            </a:r>
            <a:endParaRPr lang="sl-SI" dirty="0"/>
          </a:p>
          <a:p>
            <a:r>
              <a:rPr lang="hu-HU" dirty="0"/>
              <a:t>Č</a:t>
            </a:r>
            <a:r>
              <a:rPr lang="hu-HU" dirty="0" smtClean="0"/>
              <a:t>e je testo premehko, dodamo malo moke.</a:t>
            </a:r>
          </a:p>
          <a:p>
            <a:r>
              <a:rPr lang="hu-HU" dirty="0"/>
              <a:t>Od testa trgamo poljubne kose, ki jih z obema rokama razvlečemo.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4"/>
          </p:nvPr>
        </p:nvSpPr>
        <p:spPr>
          <a:xfrm>
            <a:off x="5148064" y="2204864"/>
            <a:ext cx="3816424" cy="387705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Previdno položimo razvlečeno testo v vroče olje ter cvremo.</a:t>
            </a:r>
          </a:p>
          <a:p>
            <a:r>
              <a:rPr lang="hu-HU" dirty="0" smtClean="0"/>
              <a:t>Vmes ga obrnemo.</a:t>
            </a:r>
          </a:p>
          <a:p>
            <a:r>
              <a:rPr lang="hu-HU" dirty="0"/>
              <a:t>L</a:t>
            </a:r>
            <a:r>
              <a:rPr lang="hu-HU" dirty="0" smtClean="0"/>
              <a:t>angaš vzamemo iz olja in ga (po želji) namažemo s česnovo omako.</a:t>
            </a:r>
          </a:p>
          <a:p>
            <a:r>
              <a:rPr lang="hu-HU" dirty="0" smtClean="0"/>
              <a:t>Lahko dodamo še smetano in sir.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2599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quarter" idx="14"/>
          </p:nvPr>
        </p:nvSpPr>
        <p:spPr>
          <a:xfrm>
            <a:off x="3923928" y="5229200"/>
            <a:ext cx="5040560" cy="151216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Pripravili: </a:t>
            </a:r>
          </a:p>
          <a:p>
            <a:r>
              <a:rPr lang="sl-SI" dirty="0"/>
              <a:t>u</a:t>
            </a:r>
            <a:r>
              <a:rPr lang="sl-SI" dirty="0" smtClean="0"/>
              <a:t>čenci 5., 6., 7. razreda </a:t>
            </a:r>
          </a:p>
          <a:p>
            <a:r>
              <a:rPr lang="sl-SI" dirty="0"/>
              <a:t>u</a:t>
            </a:r>
            <a:r>
              <a:rPr lang="sl-SI" dirty="0" smtClean="0"/>
              <a:t>čiteljici </a:t>
            </a:r>
            <a:r>
              <a:rPr lang="sl-SI" dirty="0" err="1" smtClean="0"/>
              <a:t>Manuela</a:t>
            </a:r>
            <a:r>
              <a:rPr lang="sl-SI" dirty="0" smtClean="0"/>
              <a:t> in Karina</a:t>
            </a:r>
            <a:endParaRPr lang="sl-SI" dirty="0"/>
          </a:p>
        </p:txBody>
      </p:sp>
      <p:pic>
        <p:nvPicPr>
          <p:cNvPr id="5" name="Picture 2" descr="F:\Šolsko leto 2018-2019\UNESCO\Platforma - kulinarika\Slike\DSC_0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32856"/>
            <a:ext cx="45365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9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-108520" y="0"/>
            <a:ext cx="4914737" cy="2088232"/>
          </a:xfrm>
        </p:spPr>
        <p:txBody>
          <a:bodyPr/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Po uvodnem pogovoru, smo pripravili sestavine, pripomočke ter poskrbeli za higieno. Nato smo pozorno spremljali go. Marijo.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F:\Šolsko leto 2018-2019\UNESCO\Platforma - kulinarika\Slike\DSC_0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3318943"/>
            <a:ext cx="4737084" cy="31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Šolsko leto 2018-2019\UNESCO\Platforma - kulinarika\Slike\DSC_0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84" y="980728"/>
            <a:ext cx="4392488" cy="292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436096" y="4581128"/>
            <a:ext cx="284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Najprej so bili na vrsti </a:t>
            </a:r>
            <a:r>
              <a:rPr lang="sl-SI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langaši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39608" y="332656"/>
            <a:ext cx="7756263" cy="1054250"/>
          </a:xfrm>
        </p:spPr>
        <p:txBody>
          <a:bodyPr/>
          <a:lstStyle/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</a:rPr>
              <a:t>Medtem, ko smo mi že pridno delali, so se nam pridružili tudi naši najmlajši, ki so z zanimanjem opazovali spretne roke ge. Marije.</a:t>
            </a: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F:\Šolsko leto 2018-2019\UNESCO\Platforma - kulinarika\Slike\DSC_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5564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Šolsko leto 2018-2019\UNESCO\Platforma - kulinarika\Slike\DSC_0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Šolsko leto 2018-2019\UNESCO\Platforma - kulinarika\Slike\DSC_0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654"/>
            <a:ext cx="504056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:\Šolsko leto 2018-2019\UNESCO\Platforma - kulinarika\Slike\DSC_0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654"/>
            <a:ext cx="224025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F:\Šolsko leto 2018-2019\UNESCO\Platforma - kulinarika\Slike\DSC_0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160240" cy="31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3672408" cy="1363758"/>
          </a:xfrm>
        </p:spPr>
        <p:txBody>
          <a:bodyPr/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Ga. Marija z asistentko</a:t>
            </a:r>
            <a:endParaRPr lang="sl-SI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 descr="F:\Šolsko leto 2018-2019\UNESCO\Platforma - kulinarika\Slike\DSC_0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2" y="404664"/>
            <a:ext cx="4108935" cy="616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Šolsko leto 2018-2019\UNESCO\Platforma - kulinarika\Slike\DSC_0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381216" y="451365"/>
            <a:ext cx="2376264" cy="1054250"/>
          </a:xfrm>
        </p:spPr>
        <p:txBody>
          <a:bodyPr/>
          <a:lstStyle/>
          <a:p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Zaslužena malica</a:t>
            </a:r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F:\Šolsko leto 2018-2019\UNESCO\Platforma - kulinarika\Slike\DSC_0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1" y="404664"/>
            <a:ext cx="2895195" cy="43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:\Šolsko leto 2018-2019\UNESCO\Platforma - kulinarika\Slike\DSC_0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223"/>
            <a:ext cx="295232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F:\Šolsko leto 2018-2019\UNESCO\Platforma - kulinarika\Slike\DSC_0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66992"/>
            <a:ext cx="2875016" cy="431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3597602" cy="1054250"/>
          </a:xfrm>
        </p:spPr>
        <p:txBody>
          <a:bodyPr/>
          <a:lstStyle/>
          <a:p>
            <a: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sl-SI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l-SI" sz="4000" b="1" dirty="0" smtClean="0">
                <a:solidFill>
                  <a:schemeClr val="accent1">
                    <a:lumMod val="75000"/>
                  </a:schemeClr>
                </a:solidFill>
              </a:rPr>
              <a:t>Dober tek!!!</a:t>
            </a:r>
            <a:endParaRPr lang="sl-SI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1" name="Picture 3" descr="F:\Šolsko leto 2018-2019\UNESCO\Platforma - kulinarika\Slike\DSC_0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" y="2393834"/>
            <a:ext cx="6167931" cy="411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Šolsko leto 2018-2019\UNESCO\Platforma - kulinarika\Slike\DSC_02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88099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sl-SI" sz="2800" dirty="0" smtClean="0">
                <a:solidFill>
                  <a:schemeClr val="accent1">
                    <a:lumMod val="75000"/>
                  </a:schemeClr>
                </a:solidFill>
              </a:rPr>
              <a:t>Seveda smo na slastno malico povabili tudi ostale učence in učitelje naše šole.</a:t>
            </a:r>
            <a:endParaRPr lang="sl-S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Picture 2" descr="F:\Šolsko leto 2018-2019\UNESCO\Platforma - kulinarika\Slike\DSC_0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da platnica">
  <a:themeElements>
    <a:clrScheme name="Osnovno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rda platnic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da platnic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116</TotalTime>
  <Words>343</Words>
  <Application>Microsoft Office PowerPoint</Application>
  <PresentationFormat>Diaprojekcija na zaslonu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8" baseType="lpstr">
      <vt:lpstr>Book Antiqua</vt:lpstr>
      <vt:lpstr>Comic Sans MS</vt:lpstr>
      <vt:lpstr>Wingdings</vt:lpstr>
      <vt:lpstr>Trda platnica</vt:lpstr>
      <vt:lpstr>PowerPointova predstavitev</vt:lpstr>
      <vt:lpstr>KULINARIČNA DELAVNICA </vt:lpstr>
      <vt:lpstr>Po uvodnem pogovoru, smo pripravili sestavine, pripomočke ter poskrbeli za higieno. Nato smo pozorno spremljali go. Marijo.</vt:lpstr>
      <vt:lpstr>Medtem, ko smo mi že pridno delali, so se nam pridružili tudi naši najmlajši, ki so z zanimanjem opazovali spretne roke ge. Marije.</vt:lpstr>
      <vt:lpstr>PowerPointova predstavitev</vt:lpstr>
      <vt:lpstr>Ga. Marija z asistentko</vt:lpstr>
      <vt:lpstr>Zaslužena malica</vt:lpstr>
      <vt:lpstr>  Dober tek!!!</vt:lpstr>
      <vt:lpstr>Seveda smo na slastno malico povabili tudi ostale učence in učitelje naše šole.</vt:lpstr>
      <vt:lpstr>PowerPointova predstavitev</vt:lpstr>
      <vt:lpstr>Nas pa je čakal naslednji izziv – pereci!</vt:lpstr>
      <vt:lpstr>PowerPointova predstavitev</vt:lpstr>
      <vt:lpstr>Oh, to pa niti ni tako enostavno!</vt:lpstr>
      <vt:lpstr>Nekaterim je šlo zelo dobro od rok.</vt:lpstr>
      <vt:lpstr>Še zadnji dodatek…</vt:lpstr>
      <vt:lpstr>…in že diši iz pečice.</vt:lpstr>
      <vt:lpstr>Poskusili smo tudi v drugi obliki.</vt:lpstr>
      <vt:lpstr>PowerPointova predstavitev</vt:lpstr>
      <vt:lpstr>PowerPointova predstavitev</vt:lpstr>
      <vt:lpstr>Pa poskusimo! Dober tek!</vt:lpstr>
      <vt:lpstr>Še enkrat hvala ge. Mariji za njen trud, predvsem pa potrpljenje z nami!</vt:lpstr>
      <vt:lpstr>RECEPT ZA PEKO LANGAŠEV </vt:lpstr>
      <vt:lpstr>Postopek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Q6600</dc:creator>
  <cp:lastModifiedBy>admin</cp:lastModifiedBy>
  <cp:revision>11</cp:revision>
  <dcterms:created xsi:type="dcterms:W3CDTF">2019-05-17T18:00:53Z</dcterms:created>
  <dcterms:modified xsi:type="dcterms:W3CDTF">2019-05-27T10:47:38Z</dcterms:modified>
</cp:coreProperties>
</file>